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ED31-1477-4731-A108-580A17590C4E}" type="datetimeFigureOut">
              <a:rPr lang="de-CH" smtClean="0"/>
              <a:pPr/>
              <a:t>31.01.2011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36D4-B16E-4D31-A04B-3C383E9861C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e5OVwkzjr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Libet</a:t>
            </a:r>
            <a:r>
              <a:rPr lang="de-CH" smtClean="0"/>
              <a:t>-Experiment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>
                <a:hlinkClick r:id="rId2"/>
              </a:rPr>
              <a:t>http://www.youtube.com/watch?v=Ze5OVwkzjro</a:t>
            </a:r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Libet-Experiment</vt:lpstr>
    </vt:vector>
  </TitlesOfParts>
  <Company>Lehrer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Quod libet- Experiment</dc:title>
  <dc:creator>NMohr</dc:creator>
  <cp:lastModifiedBy>NMohr</cp:lastModifiedBy>
  <cp:revision>2</cp:revision>
  <dcterms:created xsi:type="dcterms:W3CDTF">2011-01-30T15:38:48Z</dcterms:created>
  <dcterms:modified xsi:type="dcterms:W3CDTF">2011-01-31T13:43:26Z</dcterms:modified>
</cp:coreProperties>
</file>